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32918400" cy="32918400"/>
  <p:notesSz cx="6858000" cy="9144000"/>
  <p:defaultTextStyle>
    <a:defPPr>
      <a:defRPr lang="en-US"/>
    </a:defPPr>
    <a:lvl1pPr marL="0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BB30"/>
    <a:srgbClr val="F08127"/>
    <a:srgbClr val="A0672E"/>
    <a:srgbClr val="753F00"/>
    <a:srgbClr val="007DC3"/>
    <a:srgbClr val="007D8D"/>
    <a:srgbClr val="004B8D"/>
    <a:srgbClr val="799C4B"/>
    <a:srgbClr val="455A21"/>
    <a:srgbClr val="7E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704" y="-160"/>
      </p:cViewPr>
      <p:guideLst>
        <p:guide orient="horz" pos="1036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50B55-7EE4-1C45-9F0D-948CB0D139E6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FE6F4-D695-4F4C-A4C4-1DFE660E8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2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1881012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07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0226042"/>
            <a:ext cx="2798064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8653760"/>
            <a:ext cx="2304288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4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6324600"/>
            <a:ext cx="26660477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6324600"/>
            <a:ext cx="79444213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53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78141" y="6378482"/>
            <a:ext cx="754261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91756" y="5264057"/>
            <a:ext cx="7536656" cy="1323431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91754" y="14212514"/>
            <a:ext cx="7537847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690374" y="6378482"/>
            <a:ext cx="7536656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8690375" y="5264057"/>
            <a:ext cx="7536656" cy="1323431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6693754" y="6378482"/>
            <a:ext cx="7536656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6687800" y="5548750"/>
            <a:ext cx="7543800" cy="754045"/>
          </a:xfrm>
          <a:prstGeom prst="rect">
            <a:avLst/>
          </a:prstGeom>
          <a:noFill/>
        </p:spPr>
        <p:txBody>
          <a:bodyPr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685520" y="5548750"/>
            <a:ext cx="7535264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4685520" y="6378482"/>
            <a:ext cx="7535264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4685520" y="14272739"/>
            <a:ext cx="7535264" cy="754045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4685520" y="15011403"/>
            <a:ext cx="753903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4685520" y="25394709"/>
            <a:ext cx="7535264" cy="1323431"/>
          </a:xfrm>
          <a:prstGeom prst="rect">
            <a:avLst/>
          </a:prstGeom>
          <a:noFill/>
        </p:spPr>
        <p:txBody>
          <a:bodyPr wrap="square" lIns="91436" tIns="91436" rIns="91436" bIns="91436" anchor="ctr" anchorCtr="0">
            <a:spAutoFit/>
          </a:bodyPr>
          <a:lstStyle>
            <a:lvl1pPr marL="0" indent="0" algn="ctr">
              <a:buNone/>
              <a:defRPr sz="37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4685520" y="26433447"/>
            <a:ext cx="7539038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78141" y="14951553"/>
            <a:ext cx="7542610" cy="846363"/>
          </a:xfrm>
          <a:prstGeom prst="rect">
            <a:avLst/>
          </a:prstGeom>
        </p:spPr>
        <p:txBody>
          <a:bodyPr wrap="square" lIns="228589" tIns="228589" rIns="228589" bIns="228589">
            <a:spAutoFit/>
          </a:bodyPr>
          <a:lstStyle>
            <a:lvl1pPr marL="0" indent="0">
              <a:buNone/>
              <a:defRPr sz="250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485825" indent="-571471">
              <a:defRPr sz="2500">
                <a:latin typeface="Trebuchet MS" pitchFamily="34" charset="0"/>
              </a:defRPr>
            </a:lvl2pPr>
            <a:lvl3pPr marL="2057297" indent="-571471">
              <a:defRPr sz="2500">
                <a:latin typeface="Trebuchet MS" pitchFamily="34" charset="0"/>
              </a:defRPr>
            </a:lvl3pPr>
            <a:lvl4pPr marL="2685916" indent="-628619">
              <a:defRPr sz="2500">
                <a:latin typeface="Trebuchet MS" pitchFamily="34" charset="0"/>
              </a:defRPr>
            </a:lvl4pPr>
            <a:lvl5pPr marL="3143093" indent="-457177">
              <a:defRPr sz="25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49445" y="3383947"/>
            <a:ext cx="23999226" cy="128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49445" y="2103787"/>
            <a:ext cx="23999226" cy="1280160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449445" y="465814"/>
            <a:ext cx="23999226" cy="1637973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15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55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1153122"/>
            <a:ext cx="27980640" cy="653796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3952225"/>
            <a:ext cx="27980640" cy="72008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6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36865560"/>
            <a:ext cx="53052343" cy="10427970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36865560"/>
            <a:ext cx="53052347" cy="10427970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318262"/>
            <a:ext cx="2962656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368542"/>
            <a:ext cx="14544677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0439400"/>
            <a:ext cx="14544677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368542"/>
            <a:ext cx="14550390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0439400"/>
            <a:ext cx="14550390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310640"/>
            <a:ext cx="10829927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310643"/>
            <a:ext cx="18402300" cy="2809494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6888483"/>
            <a:ext cx="10829927" cy="225171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23042880"/>
            <a:ext cx="19751040" cy="272034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2941320"/>
            <a:ext cx="19751040" cy="1975104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25763222"/>
            <a:ext cx="19751040" cy="386333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8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318262"/>
            <a:ext cx="29626560" cy="54864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7680963"/>
            <a:ext cx="29626560" cy="21724622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2"/>
            <a:ext cx="76809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993DC-395F-A649-8D38-6F2F94880395}" type="datetimeFigureOut">
              <a:rPr lang="en-US" smtClean="0"/>
              <a:t>3/18/16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30510482"/>
            <a:ext cx="104241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30510482"/>
            <a:ext cx="7680960" cy="17526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DFF9B-57C4-A048-B2FE-6DD10E3A5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5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881012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1881012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1881012" rtl="0" eaLnBrk="1" latinLnBrk="0" hangingPunct="1">
        <a:spcBef>
          <a:spcPct val="20000"/>
        </a:spcBef>
        <a:buFont typeface="Arial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1881012" rtl="0" eaLnBrk="1" latinLnBrk="0" hangingPunct="1">
        <a:spcBef>
          <a:spcPct val="20000"/>
        </a:spcBef>
        <a:buFont typeface="Arial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1881012" rtl="0" eaLnBrk="1" latinLnBrk="0" hangingPunct="1">
        <a:spcBef>
          <a:spcPct val="20000"/>
        </a:spcBef>
        <a:buFont typeface="Arial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1881012" rtl="0" eaLnBrk="1" latinLnBrk="0" hangingPunct="1">
        <a:spcBef>
          <a:spcPct val="20000"/>
        </a:spcBef>
        <a:buFont typeface="Arial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t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t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t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t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t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79010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5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004B8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1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007DC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22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753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30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A067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F0812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0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FDBB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9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C0AC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5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98002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2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9486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D3124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43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33309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9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7E81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0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455A2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8141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8690375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6687800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4764522" y="5413216"/>
            <a:ext cx="7542610" cy="2665058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2918400" cy="4930756"/>
          </a:xfrm>
          <a:prstGeom prst="rect">
            <a:avLst/>
          </a:prstGeom>
          <a:solidFill>
            <a:srgbClr val="799C4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Text Placeholder 44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0" name="Text Placeholder 449"/>
          <p:cNvSpPr>
            <a:spLocks noGrp="1"/>
          </p:cNvSpPr>
          <p:nvPr>
            <p:ph type="body" sz="quarter" idx="11"/>
          </p:nvPr>
        </p:nvSpPr>
        <p:spPr>
          <a:xfrm>
            <a:off x="691756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3" name="Text Placeholder 45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Text Placeholder 453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5" name="Text Placeholder 454"/>
          <p:cNvSpPr>
            <a:spLocks noGrp="1"/>
          </p:cNvSpPr>
          <p:nvPr>
            <p:ph type="body" sz="quarter" idx="22"/>
          </p:nvPr>
        </p:nvSpPr>
        <p:spPr>
          <a:xfrm>
            <a:off x="8690375" y="5548750"/>
            <a:ext cx="7536656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6" name="Text Placeholder 455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7" name="Text Placeholder 45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8" name="Text Placeholder 45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9" name="Text Placeholder 45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0" name="Text Placeholder 45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1" name="Text Placeholder 46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2" name="Text Placeholder 461"/>
          <p:cNvSpPr>
            <a:spLocks noGrp="1"/>
          </p:cNvSpPr>
          <p:nvPr>
            <p:ph type="body" sz="quarter" idx="29"/>
          </p:nvPr>
        </p:nvSpPr>
        <p:spPr>
          <a:xfrm>
            <a:off x="24685520" y="25679402"/>
            <a:ext cx="7535264" cy="754045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3" name="Text Placeholder 46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4" name="Text Placeholder 463"/>
          <p:cNvSpPr>
            <a:spLocks noGrp="1"/>
          </p:cNvSpPr>
          <p:nvPr>
            <p:ph type="body" sz="quarter" idx="96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5" name="Text Placeholder 464"/>
          <p:cNvSpPr>
            <a:spLocks noGrp="1"/>
          </p:cNvSpPr>
          <p:nvPr>
            <p:ph type="body" sz="quarter" idx="150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66" name="Text Placeholder 465"/>
          <p:cNvSpPr>
            <a:spLocks noGrp="1"/>
          </p:cNvSpPr>
          <p:nvPr>
            <p:ph type="body" sz="quarter" idx="15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sp>
        <p:nvSpPr>
          <p:cNvPr id="467" name="Text Placeholder 466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5" name="Picture 4" descr="4c_clear_space_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1" y="1736988"/>
            <a:ext cx="36576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7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</Words>
  <Application>Microsoft Macintosh PowerPoint</Application>
  <PresentationFormat>Custom</PresentationFormat>
  <Paragraphs>15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Willamette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Gramlich</dc:creator>
  <cp:lastModifiedBy>Chris Gramlich</cp:lastModifiedBy>
  <cp:revision>4</cp:revision>
  <dcterms:created xsi:type="dcterms:W3CDTF">2015-12-04T16:50:08Z</dcterms:created>
  <dcterms:modified xsi:type="dcterms:W3CDTF">2016-03-18T22:57:29Z</dcterms:modified>
</cp:coreProperties>
</file>